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95DD-B45A-4C24-A6D0-E31434D01EFA}" type="datetimeFigureOut">
              <a:rPr lang="ko-KR" altLang="en-US" smtClean="0"/>
              <a:t>2018-12-19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D36F2-ED52-4BFA-AB21-5980DA7449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3110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95DD-B45A-4C24-A6D0-E31434D01EFA}" type="datetimeFigureOut">
              <a:rPr lang="ko-KR" altLang="en-US" smtClean="0"/>
              <a:t>2018-12-19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D36F2-ED52-4BFA-AB21-5980DA7449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9894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95DD-B45A-4C24-A6D0-E31434D01EFA}" type="datetimeFigureOut">
              <a:rPr lang="ko-KR" altLang="en-US" smtClean="0"/>
              <a:t>2018-12-19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D36F2-ED52-4BFA-AB21-5980DA7449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3169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95DD-B45A-4C24-A6D0-E31434D01EFA}" type="datetimeFigureOut">
              <a:rPr lang="ko-KR" altLang="en-US" smtClean="0"/>
              <a:t>2018-12-19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D36F2-ED52-4BFA-AB21-5980DA7449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7603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95DD-B45A-4C24-A6D0-E31434D01EFA}" type="datetimeFigureOut">
              <a:rPr lang="ko-KR" altLang="en-US" smtClean="0"/>
              <a:t>2018-12-19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D36F2-ED52-4BFA-AB21-5980DA7449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7165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95DD-B45A-4C24-A6D0-E31434D01EFA}" type="datetimeFigureOut">
              <a:rPr lang="ko-KR" altLang="en-US" smtClean="0"/>
              <a:t>2018-12-19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D36F2-ED52-4BFA-AB21-5980DA7449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4122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95DD-B45A-4C24-A6D0-E31434D01EFA}" type="datetimeFigureOut">
              <a:rPr lang="ko-KR" altLang="en-US" smtClean="0"/>
              <a:t>2018-12-19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D36F2-ED52-4BFA-AB21-5980DA7449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8086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95DD-B45A-4C24-A6D0-E31434D01EFA}" type="datetimeFigureOut">
              <a:rPr lang="ko-KR" altLang="en-US" smtClean="0"/>
              <a:t>2018-12-19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D36F2-ED52-4BFA-AB21-5980DA7449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3095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95DD-B45A-4C24-A6D0-E31434D01EFA}" type="datetimeFigureOut">
              <a:rPr lang="ko-KR" altLang="en-US" smtClean="0"/>
              <a:t>2018-12-19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D36F2-ED52-4BFA-AB21-5980DA7449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0649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95DD-B45A-4C24-A6D0-E31434D01EFA}" type="datetimeFigureOut">
              <a:rPr lang="ko-KR" altLang="en-US" smtClean="0"/>
              <a:t>2018-12-19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D36F2-ED52-4BFA-AB21-5980DA7449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5273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95DD-B45A-4C24-A6D0-E31434D01EFA}" type="datetimeFigureOut">
              <a:rPr lang="ko-KR" altLang="en-US" smtClean="0"/>
              <a:t>2018-12-19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D36F2-ED52-4BFA-AB21-5980DA7449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2341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795DD-B45A-4C24-A6D0-E31434D01EFA}" type="datetimeFigureOut">
              <a:rPr lang="ko-KR" altLang="en-US" smtClean="0"/>
              <a:t>2018-12-19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D36F2-ED52-4BFA-AB21-5980DA7449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8494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9393"/>
            <a:ext cx="12192000" cy="6119214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9991165" y="2528047"/>
            <a:ext cx="1143000" cy="455426"/>
          </a:xfrm>
          <a:prstGeom prst="rect">
            <a:avLst/>
          </a:prstGeom>
          <a:noFill/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10858500" y="765581"/>
            <a:ext cx="1143000" cy="455426"/>
          </a:xfrm>
          <a:prstGeom prst="rect">
            <a:avLst/>
          </a:prstGeom>
          <a:noFill/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9101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9712" y="71437"/>
            <a:ext cx="9172575" cy="6715125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8276665" y="4261816"/>
            <a:ext cx="2144806" cy="2192771"/>
          </a:xfrm>
          <a:prstGeom prst="rect">
            <a:avLst/>
          </a:prstGeom>
          <a:noFill/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3788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2978" y="0"/>
            <a:ext cx="5710822" cy="703507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10898"/>
            <a:ext cx="5373766" cy="6968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344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50" y="309562"/>
            <a:ext cx="7048500" cy="623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65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와이드스크린</PresentationFormat>
  <Paragraphs>0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7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고동우</dc:creator>
  <cp:lastModifiedBy>고동우</cp:lastModifiedBy>
  <cp:revision>1</cp:revision>
  <dcterms:created xsi:type="dcterms:W3CDTF">2018-12-19T14:53:57Z</dcterms:created>
  <dcterms:modified xsi:type="dcterms:W3CDTF">2018-12-19T14:54:12Z</dcterms:modified>
</cp:coreProperties>
</file>