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75B3474C-470D-4A31-8ABA-A0E3FD5FE0E1}">
          <p14:sldIdLst>
            <p14:sldId id="269"/>
          </p14:sldIdLst>
        </p14:section>
        <p14:section name="제목 없는 구역" id="{56C13FCD-9FFC-4AE0-9819-7AEE39CAEC5B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879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81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97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127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929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085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312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9682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861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79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3918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A4F36-176E-41F8-9E5F-CBB0018E3B26}" type="datetimeFigureOut">
              <a:rPr lang="ko-KR" altLang="en-US" smtClean="0"/>
              <a:t>2019-01-05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2ADE0-6FBF-4E0D-88BB-5B2D8965FC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268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______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PowerPoint_______2.pptx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5870771" y="220196"/>
            <a:ext cx="6209612" cy="65272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ko-KR" sz="1400" b="1" dirty="0" smtClean="0">
                <a:solidFill>
                  <a:srgbClr val="0000CC"/>
                </a:solidFill>
              </a:rPr>
              <a:t>VM (place 6)</a:t>
            </a:r>
            <a:endParaRPr lang="ko-KR" altLang="en-US" sz="1400" b="1" dirty="0">
              <a:solidFill>
                <a:srgbClr val="0000CC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784536" y="1111164"/>
            <a:ext cx="4670849" cy="2041412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7" name="직사각형 6"/>
          <p:cNvSpPr/>
          <p:nvPr/>
        </p:nvSpPr>
        <p:spPr>
          <a:xfrm>
            <a:off x="6071569" y="600202"/>
            <a:ext cx="3043096" cy="3737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 smtClean="0">
                <a:solidFill>
                  <a:schemeClr val="tx1"/>
                </a:solidFill>
              </a:rPr>
              <a:t>2a0a:e5c0:2:2:400:c8ff:fe68:beed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7556215" y="1225942"/>
            <a:ext cx="3613417" cy="61118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>
                <a:solidFill>
                  <a:srgbClr val="0000CC"/>
                </a:solidFill>
              </a:rPr>
              <a:t>Container</a:t>
            </a:r>
            <a:r>
              <a:rPr lang="en-US" altLang="ko-KR" sz="1400" dirty="0">
                <a:solidFill>
                  <a:schemeClr val="tx1"/>
                </a:solidFill>
              </a:rPr>
              <a:t> (</a:t>
            </a:r>
            <a:r>
              <a:rPr lang="en-US" altLang="ko-KR" sz="1400" dirty="0" err="1">
                <a:solidFill>
                  <a:schemeClr val="tx1"/>
                </a:solidFill>
              </a:rPr>
              <a:t>Debian</a:t>
            </a:r>
            <a:r>
              <a:rPr lang="en-US" altLang="ko-KR" sz="1400" dirty="0">
                <a:solidFill>
                  <a:schemeClr val="tx1"/>
                </a:solidFill>
              </a:rPr>
              <a:t> GNU/Linux 8 (</a:t>
            </a:r>
            <a:r>
              <a:rPr lang="en-US" altLang="ko-KR" sz="1400" dirty="0" err="1">
                <a:solidFill>
                  <a:schemeClr val="tx1"/>
                </a:solidFill>
              </a:rPr>
              <a:t>jessie</a:t>
            </a:r>
            <a:r>
              <a:rPr lang="en-US" altLang="ko-KR" sz="1400" dirty="0">
                <a:solidFill>
                  <a:schemeClr val="tx1"/>
                </a:solidFill>
              </a:rPr>
              <a:t>))</a:t>
            </a:r>
            <a:endParaRPr lang="en-US" altLang="ko-KR" sz="1400" dirty="0" smtClean="0">
              <a:solidFill>
                <a:schemeClr val="tx1"/>
              </a:solidFill>
            </a:endParaRP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	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redash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redash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556214" y="1837124"/>
            <a:ext cx="3613417" cy="61118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>
                <a:solidFill>
                  <a:srgbClr val="0000CC"/>
                </a:solidFill>
              </a:rPr>
              <a:t>Container</a:t>
            </a:r>
            <a:r>
              <a:rPr lang="en-US" altLang="ko-KR" sz="1400" dirty="0">
                <a:solidFill>
                  <a:srgbClr val="0000CC"/>
                </a:solidFill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</a:rPr>
              <a:t>(Ubuntu </a:t>
            </a:r>
            <a:r>
              <a:rPr lang="en-US" altLang="ko-KR" sz="1400" dirty="0">
                <a:solidFill>
                  <a:schemeClr val="tx1"/>
                </a:solidFill>
              </a:rPr>
              <a:t>16.04.2 </a:t>
            </a:r>
            <a:r>
              <a:rPr lang="en-US" altLang="ko-KR" sz="1400" dirty="0" smtClean="0">
                <a:solidFill>
                  <a:schemeClr val="tx1"/>
                </a:solidFill>
              </a:rPr>
              <a:t>LTS)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	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redash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nginx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556214" y="2448306"/>
            <a:ext cx="3613417" cy="61118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>
                <a:solidFill>
                  <a:srgbClr val="0000CC"/>
                </a:solidFill>
              </a:rPr>
              <a:t>Container</a:t>
            </a:r>
            <a:r>
              <a:rPr lang="en-US" altLang="ko-KR" sz="1400" dirty="0">
                <a:solidFill>
                  <a:srgbClr val="0000CC"/>
                </a:solidFill>
              </a:rPr>
              <a:t> </a:t>
            </a:r>
            <a:r>
              <a:rPr lang="en-US" altLang="ko-KR" sz="1400" dirty="0">
                <a:solidFill>
                  <a:schemeClr val="tx1"/>
                </a:solidFill>
              </a:rPr>
              <a:t>(Alpine Linux </a:t>
            </a:r>
            <a:r>
              <a:rPr lang="en-US" altLang="ko-KR" sz="1400" dirty="0" smtClean="0">
                <a:solidFill>
                  <a:schemeClr val="tx1"/>
                </a:solidFill>
              </a:rPr>
              <a:t>v3.5)</a:t>
            </a:r>
          </a:p>
          <a:p>
            <a:r>
              <a:rPr lang="en-US" altLang="ko-KR" sz="1400" dirty="0" smtClean="0">
                <a:solidFill>
                  <a:schemeClr val="tx1"/>
                </a:solidFill>
              </a:rPr>
              <a:t>	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redash</a:t>
            </a:r>
            <a:r>
              <a:rPr lang="en-US" altLang="ko-KR" sz="1400" dirty="0" smtClean="0">
                <a:solidFill>
                  <a:schemeClr val="tx1"/>
                </a:solidFill>
              </a:rPr>
              <a:t>/</a:t>
            </a:r>
            <a:r>
              <a:rPr lang="en-US" altLang="ko-KR" sz="1400" dirty="0" err="1" smtClean="0">
                <a:solidFill>
                  <a:schemeClr val="tx1"/>
                </a:solidFill>
              </a:rPr>
              <a:t>postgres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562759" y="4094715"/>
            <a:ext cx="3103812" cy="3480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err="1" smtClean="0">
                <a:solidFill>
                  <a:srgbClr val="0000CC"/>
                </a:solidFill>
              </a:rPr>
              <a:t>Postgresql</a:t>
            </a:r>
            <a:r>
              <a:rPr lang="en-US" altLang="ko-KR" b="1" dirty="0" smtClean="0">
                <a:solidFill>
                  <a:srgbClr val="0000CC"/>
                </a:solidFill>
              </a:rPr>
              <a:t> (</a:t>
            </a:r>
            <a:r>
              <a:rPr lang="en-US" altLang="ko-KR" b="1" dirty="0">
                <a:solidFill>
                  <a:srgbClr val="0000CC"/>
                </a:solidFill>
              </a:rPr>
              <a:t>DB </a:t>
            </a:r>
            <a:r>
              <a:rPr lang="en-US" altLang="ko-KR" b="1" dirty="0" smtClean="0">
                <a:solidFill>
                  <a:srgbClr val="0000CC"/>
                </a:solidFill>
              </a:rPr>
              <a:t>: </a:t>
            </a:r>
            <a:r>
              <a:rPr lang="en-US" altLang="ko-KR" b="1" dirty="0" err="1" smtClean="0">
                <a:solidFill>
                  <a:srgbClr val="0000CC"/>
                </a:solidFill>
              </a:rPr>
              <a:t>Lorwan</a:t>
            </a:r>
            <a:r>
              <a:rPr lang="en-US" altLang="ko-KR" b="1" dirty="0" smtClean="0">
                <a:solidFill>
                  <a:srgbClr val="0000CC"/>
                </a:solidFill>
              </a:rPr>
              <a:t>)</a:t>
            </a:r>
            <a:endParaRPr lang="ko-KR" altLang="en-US" b="1" dirty="0">
              <a:solidFill>
                <a:srgbClr val="0000CC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9200024" y="596094"/>
            <a:ext cx="2625868" cy="377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 smtClean="0">
                <a:solidFill>
                  <a:srgbClr val="FF0000"/>
                </a:solidFill>
              </a:rPr>
              <a:t>185.203.114.149 (for Docker) 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537589" y="615059"/>
            <a:ext cx="5064065" cy="5020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Sensor(@</a:t>
            </a:r>
            <a:r>
              <a:rPr lang="en-US" altLang="ko-KR" sz="1600" dirty="0" err="1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Linthal</a:t>
            </a:r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</a:t>
            </a:r>
            <a:endParaRPr lang="ko-KR" altLang="en-US" sz="1600" b="1" dirty="0">
              <a:ln>
                <a:solidFill>
                  <a:sysClr val="windowText" lastClr="000000"/>
                </a:solidFill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직사각형 24"/>
          <p:cNvSpPr/>
          <p:nvPr/>
        </p:nvSpPr>
        <p:spPr>
          <a:xfrm rot="16200000">
            <a:off x="-1871004" y="2551516"/>
            <a:ext cx="4299610" cy="3887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00CC"/>
                </a:solidFill>
              </a:rPr>
              <a:t>Lorawan</a:t>
            </a:r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solidFill>
                  <a:srgbClr val="0000CC"/>
                </a:solidFill>
              </a:rPr>
              <a:t> Protocol</a:t>
            </a:r>
            <a:endParaRPr lang="ko-KR" altLang="en-US" sz="1600" dirty="0">
              <a:ln>
                <a:solidFill>
                  <a:sysClr val="windowText" lastClr="000000"/>
                </a:solidFill>
              </a:ln>
              <a:solidFill>
                <a:srgbClr val="0000CC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53791" y="1931834"/>
            <a:ext cx="5064067" cy="10191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TTN</a:t>
            </a:r>
          </a:p>
          <a:p>
            <a:pPr algn="ctr"/>
            <a:r>
              <a:rPr lang="en-US" altLang="ko-KR" sz="1600" dirty="0"/>
              <a:t>TTN(https://console.thethingsnetwork.org/applications/datacenterlight/integrations/http-ttn/lorawan-dev) </a:t>
            </a:r>
            <a:endParaRPr lang="ko-KR" altLang="en-US" sz="1600" dirty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53792" y="3752051"/>
            <a:ext cx="5064066" cy="11436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VM</a:t>
            </a:r>
          </a:p>
          <a:p>
            <a:pPr algn="ctr"/>
            <a:endParaRPr lang="en-US" altLang="ko-KR" sz="1600" dirty="0" smtClean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altLang="ko-KR" sz="1600" dirty="0" smtClean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아래쪽 화살표 28"/>
          <p:cNvSpPr/>
          <p:nvPr/>
        </p:nvSpPr>
        <p:spPr>
          <a:xfrm>
            <a:off x="2734771" y="1333304"/>
            <a:ext cx="574121" cy="382611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rgbClr val="0000CC"/>
              </a:solidFill>
            </a:endParaRPr>
          </a:p>
        </p:txBody>
      </p:sp>
      <p:sp>
        <p:nvSpPr>
          <p:cNvPr id="30" name="아래쪽 화살표 29"/>
          <p:cNvSpPr/>
          <p:nvPr/>
        </p:nvSpPr>
        <p:spPr>
          <a:xfrm>
            <a:off x="2782562" y="3088454"/>
            <a:ext cx="574121" cy="409107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7654965" y="5836584"/>
            <a:ext cx="2583943" cy="5433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lorawan-dev-receivier.py</a:t>
            </a:r>
          </a:p>
          <a:p>
            <a:r>
              <a:rPr lang="en-US" altLang="ko-KR" sz="1400" dirty="0" smtClean="0">
                <a:solidFill>
                  <a:srgbClr val="FF0000"/>
                </a:solidFill>
              </a:rPr>
              <a:t>(</a:t>
            </a:r>
            <a:r>
              <a:rPr lang="en-US" altLang="ko-KR" sz="1400" dirty="0" err="1" smtClean="0">
                <a:solidFill>
                  <a:srgbClr val="FF0000"/>
                </a:solidFill>
              </a:rPr>
              <a:t>Lorwan</a:t>
            </a:r>
            <a:r>
              <a:rPr lang="en-US" altLang="ko-KR" sz="1400" dirty="0" smtClean="0">
                <a:solidFill>
                  <a:srgbClr val="FF0000"/>
                </a:solidFill>
              </a:rPr>
              <a:t> Server #7000 port)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32" name="아래쪽 화살표 31"/>
          <p:cNvSpPr/>
          <p:nvPr/>
        </p:nvSpPr>
        <p:spPr>
          <a:xfrm>
            <a:off x="8841243" y="3156513"/>
            <a:ext cx="574121" cy="938201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아래쪽 화살표 32"/>
          <p:cNvSpPr/>
          <p:nvPr/>
        </p:nvSpPr>
        <p:spPr>
          <a:xfrm rot="10800000">
            <a:off x="8797474" y="4453287"/>
            <a:ext cx="614824" cy="341337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이등변 삼각형 33"/>
          <p:cNvSpPr/>
          <p:nvPr/>
        </p:nvSpPr>
        <p:spPr>
          <a:xfrm rot="5400000">
            <a:off x="5277130" y="4111744"/>
            <a:ext cx="1130039" cy="437882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 rot="16200000">
            <a:off x="5317152" y="1966306"/>
            <a:ext cx="1951259" cy="421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</a:t>
            </a:r>
            <a:endParaRPr lang="ko-KR" altLang="en-US" sz="1600" dirty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직사각형 35"/>
          <p:cNvSpPr/>
          <p:nvPr/>
        </p:nvSpPr>
        <p:spPr>
          <a:xfrm rot="16200000">
            <a:off x="5079404" y="5091784"/>
            <a:ext cx="2415421" cy="421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Gathering</a:t>
            </a:r>
            <a:endParaRPr lang="ko-KR" altLang="en-US" sz="1600" dirty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7590689" y="4844644"/>
            <a:ext cx="2648220" cy="3395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Lorautil.py </a:t>
            </a:r>
            <a:r>
              <a:rPr lang="en-US" altLang="ko-KR" sz="1400" dirty="0" smtClean="0">
                <a:solidFill>
                  <a:srgbClr val="FF0000"/>
                </a:solidFill>
              </a:rPr>
              <a:t>(Inserting into DB )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38" name="아래쪽 화살표 37"/>
          <p:cNvSpPr/>
          <p:nvPr/>
        </p:nvSpPr>
        <p:spPr>
          <a:xfrm rot="10800000">
            <a:off x="8806264" y="5291205"/>
            <a:ext cx="574121" cy="394615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10309555" y="4815085"/>
            <a:ext cx="744737" cy="15648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0" b="1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Monit</a:t>
            </a:r>
            <a:endParaRPr lang="ko-KR" altLang="en-US" sz="1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1" name="직사각형 40"/>
          <p:cNvSpPr/>
          <p:nvPr/>
        </p:nvSpPr>
        <p:spPr>
          <a:xfrm rot="16200000">
            <a:off x="6218162" y="1903158"/>
            <a:ext cx="1833546" cy="421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Redash</a:t>
            </a:r>
            <a:r>
              <a:rPr lang="en-US" altLang="ko-KR" sz="1600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(Docker)</a:t>
            </a:r>
            <a:endParaRPr lang="ko-KR" altLang="en-US" sz="1600" dirty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3" name="꺾인 연결선 42"/>
          <p:cNvCxnSpPr>
            <a:stCxn id="26" idx="3"/>
            <a:endCxn id="31" idx="1"/>
          </p:cNvCxnSpPr>
          <p:nvPr/>
        </p:nvCxnSpPr>
        <p:spPr>
          <a:xfrm>
            <a:off x="5617858" y="2441419"/>
            <a:ext cx="2037107" cy="36668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976015" y="3230923"/>
            <a:ext cx="4625946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0000CC"/>
                </a:solidFill>
              </a:rPr>
              <a:t>AS-IS: </a:t>
            </a:r>
            <a:r>
              <a:rPr lang="en-US" altLang="ko-KR" sz="1400" dirty="0" smtClean="0">
                <a:solidFill>
                  <a:srgbClr val="0000CC"/>
                </a:solidFill>
              </a:rPr>
              <a:t>Connecting with IPv4(185.203.114.149</a:t>
            </a:r>
            <a:r>
              <a:rPr lang="en-US" altLang="ko-KR" sz="1400" dirty="0" smtClean="0">
                <a:solidFill>
                  <a:srgbClr val="0000CC"/>
                </a:solidFill>
              </a:rPr>
              <a:t>)</a:t>
            </a:r>
          </a:p>
          <a:p>
            <a:r>
              <a:rPr lang="en-US" altLang="ko-KR" sz="1400" dirty="0" smtClean="0">
                <a:solidFill>
                  <a:srgbClr val="0000CC"/>
                </a:solidFill>
              </a:rPr>
              <a:t>TO-BE : </a:t>
            </a:r>
            <a:r>
              <a:rPr lang="en-US" altLang="ko-KR" sz="1400" dirty="0" smtClean="0">
                <a:solidFill>
                  <a:srgbClr val="0000CC"/>
                </a:solidFill>
              </a:rPr>
              <a:t>Connecting </a:t>
            </a:r>
            <a:r>
              <a:rPr lang="en-US" altLang="ko-KR" sz="1400" dirty="0">
                <a:solidFill>
                  <a:srgbClr val="0000CC"/>
                </a:solidFill>
              </a:rPr>
              <a:t>with IPv6 </a:t>
            </a:r>
            <a:r>
              <a:rPr lang="en-US" altLang="ko-KR" sz="1400" dirty="0" smtClean="0">
                <a:solidFill>
                  <a:srgbClr val="0000CC"/>
                </a:solidFill>
              </a:rPr>
              <a:t>or </a:t>
            </a:r>
            <a:r>
              <a:rPr lang="en-US" altLang="ko-KR" sz="1400" dirty="0" smtClean="0">
                <a:solidFill>
                  <a:srgbClr val="0000CC"/>
                </a:solidFill>
              </a:rPr>
              <a:t>Localhost for security</a:t>
            </a:r>
            <a:endParaRPr lang="en-US" altLang="ko-KR" sz="1400" dirty="0" smtClean="0">
              <a:solidFill>
                <a:srgbClr val="0000CC"/>
              </a:solidFill>
            </a:endParaRPr>
          </a:p>
        </p:txBody>
      </p:sp>
      <p:graphicFrame>
        <p:nvGraphicFramePr>
          <p:cNvPr id="42" name="개체 4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731685"/>
              </p:ext>
            </p:extLst>
          </p:nvPr>
        </p:nvGraphicFramePr>
        <p:xfrm>
          <a:off x="9857909" y="1521806"/>
          <a:ext cx="3810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프레젠테이션" showAsIcon="1" r:id="rId3" imgW="380880" imgH="771480" progId="PowerPoint.Show.12">
                  <p:embed/>
                </p:oleObj>
              </mc:Choice>
              <mc:Fallback>
                <p:oleObj name="프레젠테이션" showAsIcon="1" r:id="rId3" imgW="380880" imgH="771480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857909" y="1521806"/>
                        <a:ext cx="3810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914401" y="5206478"/>
            <a:ext cx="4466972" cy="73866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rgbClr val="0000CC"/>
                </a:solidFill>
              </a:rPr>
              <a:t>AS-IS: Not exact DB Tuples </a:t>
            </a:r>
          </a:p>
          <a:p>
            <a:r>
              <a:rPr lang="en-US" altLang="ko-KR" sz="1400" dirty="0" smtClean="0">
                <a:solidFill>
                  <a:srgbClr val="0000CC"/>
                </a:solidFill>
              </a:rPr>
              <a:t>TO-BE </a:t>
            </a:r>
            <a:r>
              <a:rPr lang="en-US" altLang="ko-KR" sz="1400" dirty="0" smtClean="0">
                <a:solidFill>
                  <a:srgbClr val="0000CC"/>
                </a:solidFill>
              </a:rPr>
              <a:t>: Changing to meaningful Tuples</a:t>
            </a:r>
          </a:p>
          <a:p>
            <a:r>
              <a:rPr lang="en-US" altLang="ko-KR" sz="1400" dirty="0" smtClean="0">
                <a:solidFill>
                  <a:srgbClr val="0000CC"/>
                </a:solidFill>
              </a:rPr>
              <a:t>	(Such as temperature, RSSI, SNR…)</a:t>
            </a:r>
            <a:endParaRPr lang="en-US" altLang="ko-KR" sz="1400" dirty="0" smtClean="0">
              <a:solidFill>
                <a:srgbClr val="0000CC"/>
              </a:solidFill>
            </a:endParaRPr>
          </a:p>
        </p:txBody>
      </p:sp>
      <p:graphicFrame>
        <p:nvGraphicFramePr>
          <p:cNvPr id="48" name="개체 47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273079"/>
              </p:ext>
            </p:extLst>
          </p:nvPr>
        </p:nvGraphicFramePr>
        <p:xfrm>
          <a:off x="4692946" y="5315727"/>
          <a:ext cx="3810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프레젠테이션" showAsIcon="1" r:id="rId5" imgW="380880" imgH="771480" progId="PowerPoint.Show.12">
                  <p:embed/>
                </p:oleObj>
              </mc:Choice>
              <mc:Fallback>
                <p:oleObj name="프레젠테이션" showAsIcon="1" r:id="rId5" imgW="380880" imgH="771480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92946" y="5315727"/>
                        <a:ext cx="3810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직사각형 7"/>
          <p:cNvSpPr/>
          <p:nvPr/>
        </p:nvSpPr>
        <p:spPr>
          <a:xfrm>
            <a:off x="683177" y="4298608"/>
            <a:ext cx="4653566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rgbClr val="0000CC"/>
                </a:solidFill>
              </a:rPr>
              <a:t>AS-IS : (lorawan2.lab.ungleich.ch) </a:t>
            </a:r>
            <a:r>
              <a:rPr lang="en-US" altLang="ko-KR" sz="1200" b="1" dirty="0">
                <a:solidFill>
                  <a:srgbClr val="0000CC"/>
                </a:solidFill>
              </a:rPr>
              <a:t>IPv4/6</a:t>
            </a:r>
            <a:r>
              <a:rPr lang="en-US" altLang="ko-KR" sz="1200" dirty="0">
                <a:solidFill>
                  <a:srgbClr val="0000CC"/>
                </a:solidFill>
              </a:rPr>
              <a:t> (Centos)</a:t>
            </a:r>
            <a:endParaRPr lang="ko-KR" altLang="en-US" sz="1200" dirty="0">
              <a:solidFill>
                <a:srgbClr val="0000CC"/>
              </a:solidFill>
            </a:endParaRPr>
          </a:p>
          <a:p>
            <a:r>
              <a:rPr lang="en-US" altLang="ko-KR" sz="1200" dirty="0">
                <a:solidFill>
                  <a:srgbClr val="0000CC"/>
                </a:solidFill>
              </a:rPr>
              <a:t>TO-BE: (</a:t>
            </a:r>
            <a:r>
              <a:rPr lang="en-US" altLang="ko-KR" sz="1200" dirty="0" smtClean="0">
                <a:solidFill>
                  <a:srgbClr val="0000CC"/>
                </a:solidFill>
              </a:rPr>
              <a:t>lorawan-dev.ungleich.ch</a:t>
            </a:r>
            <a:r>
              <a:rPr lang="en-US" altLang="ko-KR" sz="1200" dirty="0">
                <a:solidFill>
                  <a:srgbClr val="0000CC"/>
                </a:solidFill>
              </a:rPr>
              <a:t>) </a:t>
            </a:r>
            <a:r>
              <a:rPr lang="en-US" altLang="ko-KR" sz="1200" b="1" dirty="0">
                <a:solidFill>
                  <a:srgbClr val="FF0000"/>
                </a:solidFill>
              </a:rPr>
              <a:t>IPv6</a:t>
            </a:r>
            <a:r>
              <a:rPr lang="en-US" altLang="ko-KR" sz="1200" dirty="0">
                <a:solidFill>
                  <a:srgbClr val="0000CC"/>
                </a:solidFill>
              </a:rPr>
              <a:t> with NAT64 (</a:t>
            </a:r>
            <a:r>
              <a:rPr lang="en-US" altLang="ko-KR" sz="1200" dirty="0" err="1">
                <a:solidFill>
                  <a:srgbClr val="0000CC"/>
                </a:solidFill>
              </a:rPr>
              <a:t>Devuan</a:t>
            </a:r>
            <a:r>
              <a:rPr lang="en-US" altLang="ko-KR" sz="1200" dirty="0">
                <a:solidFill>
                  <a:srgbClr val="0000CC"/>
                </a:solidFill>
              </a:rPr>
              <a:t>)</a:t>
            </a:r>
            <a:endParaRPr lang="ko-KR" altLang="en-US" sz="1200" dirty="0">
              <a:solidFill>
                <a:srgbClr val="0000CC"/>
              </a:solidFill>
            </a:endParaRPr>
          </a:p>
        </p:txBody>
      </p:sp>
      <p:cxnSp>
        <p:nvCxnSpPr>
          <p:cNvPr id="10" name="직선 화살표 연결선 9"/>
          <p:cNvCxnSpPr>
            <a:stCxn id="47" idx="3"/>
            <a:endCxn id="20" idx="1"/>
          </p:cNvCxnSpPr>
          <p:nvPr/>
        </p:nvCxnSpPr>
        <p:spPr>
          <a:xfrm flipV="1">
            <a:off x="5381373" y="4268750"/>
            <a:ext cx="2181386" cy="1307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2621" y="90340"/>
            <a:ext cx="320260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TASK 6068 (In progressing)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516511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122</Words>
  <Application>Microsoft Office PowerPoint</Application>
  <PresentationFormat>와이드스크린</PresentationFormat>
  <Paragraphs>30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Office 테마</vt:lpstr>
      <vt:lpstr>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고동우</dc:creator>
  <cp:lastModifiedBy>고동우</cp:lastModifiedBy>
  <cp:revision>54</cp:revision>
  <dcterms:created xsi:type="dcterms:W3CDTF">2018-12-19T14:08:56Z</dcterms:created>
  <dcterms:modified xsi:type="dcterms:W3CDTF">2019-01-05T14:34:56Z</dcterms:modified>
</cp:coreProperties>
</file>